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4C15"/>
    <a:srgbClr val="679FC7"/>
    <a:srgbClr val="709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6B8CBB-3135-41A8-ABBE-360848A6312C}" v="18" dt="2021-09-03T19:08:45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14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ucklin, Becky S" userId="S::rsbucklin@uiowa.edu::92409861-9298-4a73-8093-c2eb1150ebe9" providerId="AD" clId="Web-{C26B8CBB-3135-41A8-ABBE-360848A6312C}"/>
    <pc:docChg chg="modSld">
      <pc:chgData name="Bucklin, Becky S" userId="S::rsbucklin@uiowa.edu::92409861-9298-4a73-8093-c2eb1150ebe9" providerId="AD" clId="Web-{C26B8CBB-3135-41A8-ABBE-360848A6312C}" dt="2021-09-03T19:08:45.081" v="12" actId="20577"/>
      <pc:docMkLst>
        <pc:docMk/>
      </pc:docMkLst>
      <pc:sldChg chg="addSp delSp modSp">
        <pc:chgData name="Bucklin, Becky S" userId="S::rsbucklin@uiowa.edu::92409861-9298-4a73-8093-c2eb1150ebe9" providerId="AD" clId="Web-{C26B8CBB-3135-41A8-ABBE-360848A6312C}" dt="2021-09-03T19:08:21.737" v="7" actId="20577"/>
        <pc:sldMkLst>
          <pc:docMk/>
          <pc:sldMk cId="1198490020" sldId="256"/>
        </pc:sldMkLst>
        <pc:spChg chg="mod">
          <ac:chgData name="Bucklin, Becky S" userId="S::rsbucklin@uiowa.edu::92409861-9298-4a73-8093-c2eb1150ebe9" providerId="AD" clId="Web-{C26B8CBB-3135-41A8-ABBE-360848A6312C}" dt="2021-09-03T19:08:21.737" v="7" actId="20577"/>
          <ac:spMkLst>
            <pc:docMk/>
            <pc:sldMk cId="1198490020" sldId="256"/>
            <ac:spMk id="27" creationId="{00000000-0000-0000-0000-000000000000}"/>
          </ac:spMkLst>
        </pc:spChg>
        <pc:picChg chg="add mod">
          <ac:chgData name="Bucklin, Becky S" userId="S::rsbucklin@uiowa.edu::92409861-9298-4a73-8093-c2eb1150ebe9" providerId="AD" clId="Web-{C26B8CBB-3135-41A8-ABBE-360848A6312C}" dt="2021-09-03T19:08:06.221" v="3" actId="1076"/>
          <ac:picMkLst>
            <pc:docMk/>
            <pc:sldMk cId="1198490020" sldId="256"/>
            <ac:picMk id="2" creationId="{8EEB46A4-3102-472B-AD3A-FEE6813174FC}"/>
          </ac:picMkLst>
        </pc:picChg>
        <pc:picChg chg="del">
          <ac:chgData name="Bucklin, Becky S" userId="S::rsbucklin@uiowa.edu::92409861-9298-4a73-8093-c2eb1150ebe9" providerId="AD" clId="Web-{C26B8CBB-3135-41A8-ABBE-360848A6312C}" dt="2021-09-03T19:07:40.174" v="0"/>
          <ac:picMkLst>
            <pc:docMk/>
            <pc:sldMk cId="1198490020" sldId="256"/>
            <ac:picMk id="30" creationId="{00000000-0000-0000-0000-000000000000}"/>
          </ac:picMkLst>
        </pc:picChg>
      </pc:sldChg>
      <pc:sldChg chg="addSp delSp modSp">
        <pc:chgData name="Bucklin, Becky S" userId="S::rsbucklin@uiowa.edu::92409861-9298-4a73-8093-c2eb1150ebe9" providerId="AD" clId="Web-{C26B8CBB-3135-41A8-ABBE-360848A6312C}" dt="2021-09-03T19:08:45.081" v="12" actId="20577"/>
        <pc:sldMkLst>
          <pc:docMk/>
          <pc:sldMk cId="2354817051" sldId="257"/>
        </pc:sldMkLst>
        <pc:spChg chg="mod">
          <ac:chgData name="Bucklin, Becky S" userId="S::rsbucklin@uiowa.edu::92409861-9298-4a73-8093-c2eb1150ebe9" providerId="AD" clId="Web-{C26B8CBB-3135-41A8-ABBE-360848A6312C}" dt="2021-09-03T19:08:45.081" v="12" actId="20577"/>
          <ac:spMkLst>
            <pc:docMk/>
            <pc:sldMk cId="2354817051" sldId="257"/>
            <ac:spMk id="8" creationId="{00000000-0000-0000-0000-000000000000}"/>
          </ac:spMkLst>
        </pc:spChg>
        <pc:picChg chg="add mod">
          <ac:chgData name="Bucklin, Becky S" userId="S::rsbucklin@uiowa.edu::92409861-9298-4a73-8093-c2eb1150ebe9" providerId="AD" clId="Web-{C26B8CBB-3135-41A8-ABBE-360848A6312C}" dt="2021-09-03T19:08:44.925" v="10" actId="1076"/>
          <ac:picMkLst>
            <pc:docMk/>
            <pc:sldMk cId="2354817051" sldId="257"/>
            <ac:picMk id="2" creationId="{F89DFD49-8399-4042-BEE7-4B0C44FC6D28}"/>
          </ac:picMkLst>
        </pc:picChg>
        <pc:picChg chg="del">
          <ac:chgData name="Bucklin, Becky S" userId="S::rsbucklin@uiowa.edu::92409861-9298-4a73-8093-c2eb1150ebe9" providerId="AD" clId="Web-{C26B8CBB-3135-41A8-ABBE-360848A6312C}" dt="2021-09-03T19:08:26.081" v="8"/>
          <ac:picMkLst>
            <pc:docMk/>
            <pc:sldMk cId="2354817051" sldId="257"/>
            <ac:picMk id="7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73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84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70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12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9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15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94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798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63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46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1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DD5DE-3163-4AE3-8F72-21A03D5EABB5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09731-8933-4FFE-87AD-A53AC83855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9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70941D"/>
          </a:solidFill>
          <a:ln>
            <a:solidFill>
              <a:srgbClr val="709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85530" y="561474"/>
            <a:ext cx="8847228" cy="6609347"/>
          </a:xfrm>
          <a:prstGeom prst="rect">
            <a:avLst/>
          </a:prstGeom>
          <a:solidFill>
            <a:srgbClr val="679FC7"/>
          </a:solidFill>
          <a:ln>
            <a:solidFill>
              <a:srgbClr val="679F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22946" y="958515"/>
            <a:ext cx="7844590" cy="5855369"/>
          </a:xfrm>
          <a:prstGeom prst="rect">
            <a:avLst/>
          </a:prstGeom>
          <a:solidFill>
            <a:schemeClr val="bg1"/>
          </a:solidFill>
          <a:ln w="76200">
            <a:solidFill>
              <a:srgbClr val="C94C15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33071" y="2034154"/>
            <a:ext cx="60639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Franklin Gothic Demi Cond" panose="020B0706030402020204" pitchFamily="34" charset="0"/>
              </a:rPr>
              <a:t>Certificate of Achievement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77913" y="2698140"/>
            <a:ext cx="210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Franklin Gothic Medium" panose="020B0603020102020204" pitchFamily="34" charset="0"/>
              </a:rPr>
              <a:t>Awarded to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876925" y="3801397"/>
            <a:ext cx="6184231" cy="581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045365" y="5719009"/>
            <a:ext cx="4563979" cy="0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7363326" y="5706797"/>
            <a:ext cx="1203158" cy="12032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5530" y="5356974"/>
            <a:ext cx="210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Franklin Gothic Medium" panose="020B0603020102020204" pitchFamily="34" charset="0"/>
              </a:rPr>
              <a:t>Signed: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951620" y="5356974"/>
            <a:ext cx="210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Franklin Gothic Medium" panose="020B0603020102020204" pitchFamily="34" charset="0"/>
              </a:rPr>
              <a:t>Date: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36288" y="3886536"/>
            <a:ext cx="681790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latin typeface="Franklin Gothic Medium"/>
              </a:rPr>
              <a:t>In recognition of completing the Physical Activity Leader (PAL) training for the Active Iowa program.  Your dedication, passion, and hard work to keep your City on the Move is much appreciated.</a:t>
            </a: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8EEB46A4-3102-472B-AD3A-FEE681317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4411" y="1232522"/>
            <a:ext cx="1143970" cy="87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49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6336" y="4107686"/>
            <a:ext cx="6817901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dirty="0">
                <a:latin typeface="Franklin Gothic Medium"/>
              </a:rPr>
              <a:t>In recognition of participating in the Active Iowa program as a Physical Activity Leader. Your dedication, passion, and </a:t>
            </a:r>
            <a:r>
              <a:rPr lang="en-US">
                <a:latin typeface="Franklin Gothic Medium"/>
              </a:rPr>
              <a:t>hard work to keep your City on the Move is much </a:t>
            </a:r>
            <a:r>
              <a:rPr lang="en-US" dirty="0">
                <a:latin typeface="Franklin Gothic Medium"/>
              </a:rPr>
              <a:t>appreciated.</a:t>
            </a:r>
          </a:p>
        </p:txBody>
      </p:sp>
      <p:sp>
        <p:nvSpPr>
          <p:cNvPr id="10" name="Right Triangle 9"/>
          <p:cNvSpPr/>
          <p:nvPr/>
        </p:nvSpPr>
        <p:spPr>
          <a:xfrm>
            <a:off x="0" y="6827855"/>
            <a:ext cx="954593" cy="9445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Triangle 10"/>
          <p:cNvSpPr/>
          <p:nvPr/>
        </p:nvSpPr>
        <p:spPr>
          <a:xfrm rot="16200000">
            <a:off x="9098783" y="6822831"/>
            <a:ext cx="954593" cy="9445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Triangle 11"/>
          <p:cNvSpPr/>
          <p:nvPr/>
        </p:nvSpPr>
        <p:spPr>
          <a:xfrm rot="5400000">
            <a:off x="-5024" y="5024"/>
            <a:ext cx="954593" cy="9445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 rot="10800000">
            <a:off x="9103807" y="0"/>
            <a:ext cx="954593" cy="944545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Ribbon 13"/>
          <p:cNvSpPr/>
          <p:nvPr/>
        </p:nvSpPr>
        <p:spPr>
          <a:xfrm>
            <a:off x="281354" y="1350188"/>
            <a:ext cx="9375112" cy="1338189"/>
          </a:xfrm>
          <a:prstGeom prst="ribbon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latin typeface="Franklin Gothic Book" panose="020B0503020102020204" pitchFamily="34" charset="0"/>
              </a:rPr>
              <a:t>Certificate of Appreciation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876925" y="3801397"/>
            <a:ext cx="6184231" cy="581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045365" y="5719009"/>
            <a:ext cx="4563979" cy="0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363326" y="5706797"/>
            <a:ext cx="1203158" cy="12032"/>
          </a:xfrm>
          <a:prstGeom prst="line">
            <a:avLst/>
          </a:prstGeom>
          <a:ln w="28575">
            <a:solidFill>
              <a:srgbClr val="679F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85530" y="5356974"/>
            <a:ext cx="210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Franklin Gothic Medium" panose="020B0603020102020204" pitchFamily="34" charset="0"/>
              </a:rPr>
              <a:t>Signed: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951620" y="5356974"/>
            <a:ext cx="2101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Franklin Gothic Medium" panose="020B0603020102020204" pitchFamily="34" charset="0"/>
              </a:rPr>
              <a:t>Date:</a:t>
            </a:r>
          </a:p>
        </p:txBody>
      </p:sp>
      <p:pic>
        <p:nvPicPr>
          <p:cNvPr id="2" name="Picture 2" descr="Logo&#10;&#10;Description automatically generated">
            <a:extLst>
              <a:ext uri="{FF2B5EF4-FFF2-40B4-BE49-F238E27FC236}">
                <a16:creationId xmlns:a16="http://schemas.microsoft.com/office/drawing/2014/main" id="{F89DFD49-8399-4042-BEE7-4B0C44FC6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6523" y="293512"/>
            <a:ext cx="1143970" cy="87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17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e6aa1c0-b8fa-4fea-a6df-712fa33c584f" xsi:nil="true"/>
    <lcf76f155ced4ddcb4097134ff3c332f xmlns="7652079c-0e2a-420f-91e4-7acbb1d8839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92956E0AADC543A8355F231A82CB27" ma:contentTypeVersion="16" ma:contentTypeDescription="Create a new document." ma:contentTypeScope="" ma:versionID="5eac81da0ad4566cda1944f907bfcbd7">
  <xsd:schema xmlns:xsd="http://www.w3.org/2001/XMLSchema" xmlns:xs="http://www.w3.org/2001/XMLSchema" xmlns:p="http://schemas.microsoft.com/office/2006/metadata/properties" xmlns:ns2="7652079c-0e2a-420f-91e4-7acbb1d88394" xmlns:ns3="fe6aa1c0-b8fa-4fea-a6df-712fa33c584f" targetNamespace="http://schemas.microsoft.com/office/2006/metadata/properties" ma:root="true" ma:fieldsID="a107c7b3481ed28343add0649207a795" ns2:_="" ns3:_="">
    <xsd:import namespace="7652079c-0e2a-420f-91e4-7acbb1d88394"/>
    <xsd:import namespace="fe6aa1c0-b8fa-4fea-a6df-712fa33c584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52079c-0e2a-420f-91e4-7acbb1d883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af9f51b-2984-4022-8acc-3c23a99e8b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6aa1c0-b8fa-4fea-a6df-712fa33c584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55e54b1-bdc1-47ac-bfa3-302e7a3a1bdd}" ma:internalName="TaxCatchAll" ma:showField="CatchAllData" ma:web="fe6aa1c0-b8fa-4fea-a6df-712fa33c58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D2A723-5B6B-4C96-8F8B-4FBB6B83DFB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69FE944-FFFE-4CE7-91F7-33450A98FF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AF1A2A-348A-4DAC-9842-BDDA28CE9DF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91</Words>
  <Application>Microsoft Office PowerPoint</Application>
  <PresentationFormat>Custom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The University of Iowa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Bucklin, Rebecca S</dc:creator>
  <cp:lastModifiedBy>Berto, Sandy L</cp:lastModifiedBy>
  <cp:revision>18</cp:revision>
  <dcterms:created xsi:type="dcterms:W3CDTF">2016-07-15T19:54:20Z</dcterms:created>
  <dcterms:modified xsi:type="dcterms:W3CDTF">2021-09-03T19:08:45Z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0x010100C192956E0AADC543A8355F231A82CB27</vt:lpwstr>
  </property>
</Properties>
</file>